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0" r:id="rId3"/>
    <p:sldId id="259" r:id="rId4"/>
    <p:sldId id="261" r:id="rId5"/>
    <p:sldId id="274" r:id="rId6"/>
    <p:sldId id="275" r:id="rId7"/>
    <p:sldId id="276" r:id="rId8"/>
    <p:sldId id="271" r:id="rId9"/>
    <p:sldId id="27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19"/>
    <p:restoredTop sz="94634"/>
  </p:normalViewPr>
  <p:slideViewPr>
    <p:cSldViewPr snapToGrid="0" snapToObjects="1">
      <p:cViewPr varScale="1">
        <p:scale>
          <a:sx n="92" d="100"/>
          <a:sy n="92" d="100"/>
        </p:scale>
        <p:origin x="176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checkip.amazonaws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SEIS 665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AWS VPC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021" y="3779030"/>
            <a:ext cx="2892033" cy="295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2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3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ELB</a:t>
            </a:r>
          </a:p>
          <a:p>
            <a:pPr lvl="1"/>
            <a:r>
              <a:rPr lang="en-US" dirty="0"/>
              <a:t>VPC</a:t>
            </a:r>
          </a:p>
          <a:p>
            <a:pPr lvl="1"/>
            <a:r>
              <a:rPr lang="en-US" dirty="0"/>
              <a:t>RDS</a:t>
            </a:r>
          </a:p>
          <a:p>
            <a:r>
              <a:rPr lang="en-US" dirty="0"/>
              <a:t>Understanding AWS diagrams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ELB</a:t>
            </a:r>
          </a:p>
          <a:p>
            <a:pPr lvl="1"/>
            <a:r>
              <a:rPr lang="en-US" dirty="0"/>
              <a:t>Managed load balancing service</a:t>
            </a:r>
          </a:p>
          <a:p>
            <a:pPr lvl="2"/>
            <a:r>
              <a:rPr lang="en-US" dirty="0"/>
              <a:t>Listeners</a:t>
            </a:r>
          </a:p>
          <a:p>
            <a:pPr lvl="2"/>
            <a:r>
              <a:rPr lang="en-US" dirty="0"/>
              <a:t>Health check</a:t>
            </a:r>
          </a:p>
          <a:p>
            <a:pPr lvl="2"/>
            <a:r>
              <a:rPr lang="en-US" dirty="0"/>
              <a:t>Target group</a:t>
            </a:r>
          </a:p>
          <a:p>
            <a:r>
              <a:rPr lang="en-US" dirty="0"/>
              <a:t>EC2 Placement Group</a:t>
            </a:r>
          </a:p>
          <a:p>
            <a:r>
              <a:rPr lang="en-US" dirty="0"/>
              <a:t>EFS</a:t>
            </a:r>
          </a:p>
          <a:p>
            <a:pPr lvl="1"/>
            <a:r>
              <a:rPr lang="en-US" dirty="0"/>
              <a:t>Network attached storage (NFS)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 Private Cloud (VPC)</a:t>
            </a:r>
          </a:p>
          <a:p>
            <a:pPr lvl="1"/>
            <a:r>
              <a:rPr lang="en-US" dirty="0"/>
              <a:t>Assign a private network block</a:t>
            </a:r>
          </a:p>
          <a:p>
            <a:pPr lvl="1"/>
            <a:r>
              <a:rPr lang="en-US" dirty="0"/>
              <a:t>Partition into one or more subnets (which cannot span AZs)</a:t>
            </a:r>
          </a:p>
          <a:p>
            <a:pPr lvl="1"/>
            <a:r>
              <a:rPr lang="en-US" dirty="0"/>
              <a:t>Each subnet associated with a routing table</a:t>
            </a:r>
          </a:p>
          <a:p>
            <a:pPr lvl="1"/>
            <a:r>
              <a:rPr lang="en-US" dirty="0"/>
              <a:t>Launch EC2 instances into subnet</a:t>
            </a:r>
          </a:p>
          <a:p>
            <a:pPr lvl="2"/>
            <a:r>
              <a:rPr lang="en-US" dirty="0"/>
              <a:t>Always have 1 private IP address</a:t>
            </a:r>
          </a:p>
          <a:p>
            <a:pPr lvl="2"/>
            <a:r>
              <a:rPr lang="en-US" dirty="0"/>
              <a:t>Sometimes have a public IP address (static = Elastic IP)</a:t>
            </a:r>
          </a:p>
          <a:p>
            <a:pPr lvl="1"/>
            <a:r>
              <a:rPr lang="en-US" dirty="0"/>
              <a:t>Connect to the Internet via Internet Gateway</a:t>
            </a:r>
          </a:p>
          <a:p>
            <a:pPr lvl="1"/>
            <a:r>
              <a:rPr lang="en-US" dirty="0"/>
              <a:t>Access control lists define security rules/filters for subnets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19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Relational Database Service (RDS)</a:t>
            </a:r>
          </a:p>
          <a:p>
            <a:pPr lvl="1"/>
            <a:r>
              <a:rPr lang="en-US" dirty="0"/>
              <a:t>Managed database service which supports several engines</a:t>
            </a:r>
          </a:p>
          <a:p>
            <a:pPr lvl="1"/>
            <a:r>
              <a:rPr lang="en-US" dirty="0"/>
              <a:t>Single vs. Multi-AZ</a:t>
            </a:r>
          </a:p>
          <a:p>
            <a:pPr lvl="1"/>
            <a:r>
              <a:rPr lang="en-US" dirty="0"/>
              <a:t>Automated and Snapshot backups</a:t>
            </a:r>
          </a:p>
          <a:p>
            <a:endParaRPr lang="en-US" dirty="0"/>
          </a:p>
          <a:p>
            <a:r>
              <a:rPr lang="en-US" dirty="0" err="1"/>
              <a:t>DynamoDB</a:t>
            </a:r>
            <a:r>
              <a:rPr lang="en-US" dirty="0"/>
              <a:t> &amp; Redshift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06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44A32F-3E7F-884E-B25D-0B214DBA7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635" y="0"/>
            <a:ext cx="814251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F10F1C-645C-3643-B859-3B98C310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1" y="475961"/>
            <a:ext cx="330430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AWS </a:t>
            </a:r>
            <a:br>
              <a:rPr lang="en-US" dirty="0"/>
            </a:br>
            <a:r>
              <a:rPr lang="en-US" dirty="0"/>
              <a:t>diagrams</a:t>
            </a:r>
          </a:p>
        </p:txBody>
      </p:sp>
    </p:spTree>
    <p:extLst>
      <p:ext uri="{BB962C8B-B14F-4D97-AF65-F5344CB8AC3E}">
        <p14:creationId xmlns:p14="http://schemas.microsoft.com/office/powerpoint/2010/main" val="1082609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2DDF9-1218-9B4D-83E7-7263FA4ED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056AE-12FA-D04B-A7F1-B155F443A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We've been configuring security groups to allow incoming SSH traffic from the Internet (0.0.0.0/0)</a:t>
            </a:r>
          </a:p>
          <a:p>
            <a:pPr lvl="1"/>
            <a:r>
              <a:rPr lang="en-US" dirty="0"/>
              <a:t>Never ever do this in the real world.</a:t>
            </a:r>
          </a:p>
          <a:p>
            <a:pPr lvl="1"/>
            <a:r>
              <a:rPr lang="en-US" dirty="0"/>
              <a:t>Limit incoming SSH to corporate IP block or (better yet) only allow SSH if it comes through a VPN Gateway.</a:t>
            </a:r>
          </a:p>
          <a:p>
            <a:pPr lvl="1"/>
            <a:r>
              <a:rPr lang="en-US" dirty="0"/>
              <a:t>Even worse: Allowing all protocols/ports from anywhere (this will get you fired!)</a:t>
            </a:r>
          </a:p>
          <a:p>
            <a:endParaRPr lang="en-US" dirty="0"/>
          </a:p>
          <a:p>
            <a:r>
              <a:rPr lang="en-US" dirty="0"/>
              <a:t>In all future work we will limit SSH access to our workstation IP address.</a:t>
            </a:r>
          </a:p>
          <a:p>
            <a:pPr lvl="1"/>
            <a:r>
              <a:rPr lang="en-US" dirty="0"/>
              <a:t>Use </a:t>
            </a:r>
            <a:r>
              <a:rPr lang="en-US" dirty="0">
                <a:hlinkClick r:id="rId2"/>
              </a:rPr>
              <a:t>http://checkip.amazonaws.com</a:t>
            </a:r>
            <a:r>
              <a:rPr lang="en-US" dirty="0"/>
              <a:t> to determine your current IP</a:t>
            </a:r>
          </a:p>
          <a:p>
            <a:pPr lvl="1"/>
            <a:r>
              <a:rPr lang="en-US" dirty="0"/>
              <a:t>You will need to update the security group configuration if you move your workstation to a different network (home -&gt; school -&gt; work)</a:t>
            </a:r>
          </a:p>
        </p:txBody>
      </p:sp>
    </p:spTree>
    <p:extLst>
      <p:ext uri="{BB962C8B-B14F-4D97-AF65-F5344CB8AC3E}">
        <p14:creationId xmlns:p14="http://schemas.microsoft.com/office/powerpoint/2010/main" val="1363068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Attendance</a:t>
            </a:r>
          </a:p>
          <a:p>
            <a:endParaRPr lang="en-US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 VPC with multiple public and private subnets. </a:t>
            </a:r>
          </a:p>
          <a:p>
            <a:pPr lvl="1"/>
            <a:r>
              <a:rPr lang="en-US" dirty="0"/>
              <a:t>Launch webservers into the public subnets and load balance using an application ELB. </a:t>
            </a:r>
          </a:p>
          <a:p>
            <a:pPr lvl="1"/>
            <a:r>
              <a:rPr lang="en-US" dirty="0"/>
              <a:t>Setup routing tables properly to route traffic through the Internet Gateway or NAT gateway depending on the subnet.</a:t>
            </a:r>
          </a:p>
          <a:p>
            <a:pPr lvl="1"/>
            <a:r>
              <a:rPr lang="en-US" dirty="0"/>
              <a:t>Optionally create an RDS instance.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4: VPC</a:t>
            </a:r>
          </a:p>
          <a:p>
            <a:endParaRPr lang="en-US" dirty="0"/>
          </a:p>
          <a:p>
            <a:r>
              <a:rPr lang="en-US" dirty="0"/>
              <a:t>Read </a:t>
            </a:r>
            <a:r>
              <a:rPr lang="en-US" i="1" dirty="0"/>
              <a:t>Infrastructure as Code </a:t>
            </a:r>
            <a:r>
              <a:rPr lang="en-US" dirty="0"/>
              <a:t>Chapters 3 &amp; 4</a:t>
            </a:r>
          </a:p>
          <a:p>
            <a:endParaRPr lang="en-US" dirty="0"/>
          </a:p>
          <a:p>
            <a:r>
              <a:rPr lang="en-US" dirty="0"/>
              <a:t>Watch </a:t>
            </a:r>
            <a:r>
              <a:rPr lang="en-US"/>
              <a:t>Lecture 5 </a:t>
            </a:r>
            <a:r>
              <a:rPr lang="en-US" dirty="0"/>
              <a:t>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356</Words>
  <Application>Microsoft Macintosh PowerPoint</Application>
  <PresentationFormat>Widescreen</PresentationFormat>
  <Paragraphs>69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DevOps &amp; Cloud Infrastructure SEIS 665 AWS VPC Review</vt:lpstr>
      <vt:lpstr>Agenda</vt:lpstr>
      <vt:lpstr>Lecture review</vt:lpstr>
      <vt:lpstr>Lecture review</vt:lpstr>
      <vt:lpstr>Lecture review</vt:lpstr>
      <vt:lpstr>Understanding  AWS  diagrams</vt:lpstr>
      <vt:lpstr>Improving Security</vt:lpstr>
      <vt:lpstr>Classroom Project</vt:lpstr>
      <vt:lpstr>Homework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22</cp:revision>
  <dcterms:created xsi:type="dcterms:W3CDTF">2018-02-11T16:19:28Z</dcterms:created>
  <dcterms:modified xsi:type="dcterms:W3CDTF">2018-08-19T17:55:16Z</dcterms:modified>
</cp:coreProperties>
</file>

<file path=docProps/thumbnail.jpeg>
</file>